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4"/>
  </p:notesMasterIdLst>
  <p:handoutMasterIdLst>
    <p:handoutMasterId r:id="rId15"/>
  </p:handoutMasterIdLst>
  <p:sldIdLst>
    <p:sldId id="256" r:id="rId2"/>
    <p:sldId id="339" r:id="rId3"/>
    <p:sldId id="348" r:id="rId4"/>
    <p:sldId id="341" r:id="rId5"/>
    <p:sldId id="340" r:id="rId6"/>
    <p:sldId id="342" r:id="rId7"/>
    <p:sldId id="349" r:id="rId8"/>
    <p:sldId id="350" r:id="rId9"/>
    <p:sldId id="344" r:id="rId10"/>
    <p:sldId id="346" r:id="rId11"/>
    <p:sldId id="347" r:id="rId12"/>
    <p:sldId id="343" r:id="rId13"/>
  </p:sldIdLst>
  <p:sldSz cx="12192000" cy="6858000"/>
  <p:notesSz cx="6858000" cy="9144000"/>
  <p:embeddedFontLst>
    <p:embeddedFont>
      <p:font typeface="Open Sans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S PGothic" panose="020B0600070205080204" pitchFamily="34" charset="-128"/>
      <p:regular r:id="rId24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9"/>
            <p14:sldId id="348"/>
            <p14:sldId id="341"/>
            <p14:sldId id="340"/>
            <p14:sldId id="342"/>
            <p14:sldId id="349"/>
            <p14:sldId id="350"/>
            <p14:sldId id="344"/>
            <p14:sldId id="346"/>
            <p14:sldId id="347"/>
            <p14:sldId id="343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356"/>
    <a:srgbClr val="BCCF02"/>
    <a:srgbClr val="9FD6FF"/>
    <a:srgbClr val="000000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10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33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3204083"/>
            <a:ext cx="80224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RNN</a:t>
            </a: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kern="1200" dirty="0" smtClean="0">
                <a:solidFill>
                  <a:schemeClr val="bg1">
                    <a:alpha val="80000"/>
                  </a:schemeClr>
                </a:solidFill>
                <a:latin typeface="Calibri" pitchFamily="34" charset="0"/>
                <a:ea typeface="MS PGothic" pitchFamily="34" charset="-128"/>
                <a:cs typeface="+mn-cs"/>
              </a:rPr>
              <a:t>Steffen Seitz, Marvin Arnold &amp; Markus Fritzsche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Attention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2090" y="1106118"/>
            <a:ext cx="5372407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Attention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layer</a:t>
            </a:r>
            <a:r>
              <a:rPr lang="de-DE" dirty="0" smtClean="0"/>
              <a:t> on top </a:t>
            </a:r>
            <a:r>
              <a:rPr lang="de-DE" dirty="0" err="1" smtClean="0"/>
              <a:t>of</a:t>
            </a:r>
            <a:r>
              <a:rPr lang="de-DE" dirty="0" smtClean="0"/>
              <a:t> an RNN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detemines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importance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739" y="1526233"/>
            <a:ext cx="5027936" cy="37691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8622" y="2922839"/>
            <a:ext cx="2791215" cy="2934109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452089" y="2076703"/>
            <a:ext cx="537240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plot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</a:t>
            </a:r>
            <a:r>
              <a:rPr lang="de-DE" b="1" dirty="0" err="1" smtClean="0"/>
              <a:t>cross</a:t>
            </a:r>
            <a:r>
              <a:rPr lang="de-DE" b="1" dirty="0" smtClean="0"/>
              <a:t> </a:t>
            </a:r>
            <a:r>
              <a:rPr lang="de-DE" b="1" dirty="0" err="1" smtClean="0"/>
              <a:t>dependencies</a:t>
            </a:r>
            <a:r>
              <a:rPr lang="de-DE" b="1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words</a:t>
            </a:r>
            <a:r>
              <a:rPr lang="de-DE" dirty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</a:t>
            </a:r>
            <a:r>
              <a:rPr lang="de-DE" dirty="0" err="1" smtClean="0"/>
              <a:t>input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23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Transformer</a:t>
            </a:r>
            <a:br>
              <a:rPr lang="de-DE" dirty="0" smtClean="0"/>
            </a:br>
            <a:r>
              <a:rPr lang="de-DE" b="0" dirty="0" smtClean="0"/>
              <a:t>Attention </a:t>
            </a:r>
            <a:r>
              <a:rPr lang="de-DE" b="0" dirty="0" err="1" smtClean="0"/>
              <a:t>is</a:t>
            </a:r>
            <a:r>
              <a:rPr lang="de-DE" b="0" dirty="0" smtClean="0"/>
              <a:t> all </a:t>
            </a:r>
            <a:r>
              <a:rPr lang="de-DE" b="0" dirty="0" err="1" smtClean="0"/>
              <a:t>you</a:t>
            </a:r>
            <a:r>
              <a:rPr lang="de-DE" b="0" dirty="0" smtClean="0"/>
              <a:t> </a:t>
            </a:r>
            <a:r>
              <a:rPr lang="de-DE" b="0" dirty="0" err="1" smtClean="0"/>
              <a:t>need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" y="1447750"/>
            <a:ext cx="4946215" cy="310119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78" y="1447750"/>
            <a:ext cx="6347410" cy="3606585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7873" y="4777963"/>
            <a:ext cx="434200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/>
              <a:t>Transformers </a:t>
            </a:r>
            <a:r>
              <a:rPr lang="de-DE" b="1" dirty="0" err="1" smtClean="0"/>
              <a:t>are</a:t>
            </a:r>
            <a:r>
              <a:rPr lang="de-DE" b="1" dirty="0" smtClean="0"/>
              <a:t> </a:t>
            </a:r>
            <a:r>
              <a:rPr lang="de-DE" b="1" dirty="0" err="1" smtClean="0"/>
              <a:t>state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art</a:t>
            </a:r>
            <a:r>
              <a:rPr lang="de-DE" b="1" dirty="0" smtClean="0"/>
              <a:t> </a:t>
            </a:r>
            <a:r>
              <a:rPr lang="de-DE" b="1" dirty="0" err="1" smtClean="0"/>
              <a:t>models</a:t>
            </a:r>
            <a:r>
              <a:rPr lang="de-DE" b="1" dirty="0" smtClean="0"/>
              <a:t> </a:t>
            </a:r>
            <a:r>
              <a:rPr lang="de-DE" b="1" dirty="0" err="1" smtClean="0"/>
              <a:t>for</a:t>
            </a:r>
            <a:r>
              <a:rPr lang="de-DE" b="1" dirty="0" smtClean="0"/>
              <a:t> </a:t>
            </a:r>
            <a:r>
              <a:rPr lang="de-DE" b="1" dirty="0" err="1" smtClean="0"/>
              <a:t>many</a:t>
            </a:r>
            <a:r>
              <a:rPr lang="de-DE" b="1" dirty="0" smtClean="0"/>
              <a:t> </a:t>
            </a:r>
            <a:r>
              <a:rPr lang="de-DE" b="1" dirty="0" err="1" smtClean="0"/>
              <a:t>translation</a:t>
            </a:r>
            <a:r>
              <a:rPr lang="de-DE" b="1" dirty="0" smtClean="0"/>
              <a:t> </a:t>
            </a:r>
            <a:r>
              <a:rPr lang="de-DE" b="1" dirty="0" err="1" smtClean="0"/>
              <a:t>tasks</a:t>
            </a:r>
            <a:r>
              <a:rPr lang="de-DE" b="1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338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13.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smtClean="0"/>
              <a:t>RNN on IMDB!</a:t>
            </a:r>
            <a:r>
              <a:rPr lang="de-DE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9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Generative </a:t>
            </a:r>
            <a:r>
              <a:rPr lang="de-DE" dirty="0" err="1" smtClean="0"/>
              <a:t>Adversial</a:t>
            </a:r>
            <a:r>
              <a:rPr lang="de-DE" dirty="0" smtClean="0"/>
              <a:t> Networks (GAN)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709507" y="1221378"/>
            <a:ext cx="917216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Like VAE a Generative </a:t>
            </a:r>
            <a:r>
              <a:rPr lang="de-DE" dirty="0" err="1" smtClean="0"/>
              <a:t>Adversial</a:t>
            </a:r>
            <a:r>
              <a:rPr lang="de-DE" dirty="0" smtClean="0"/>
              <a:t> Network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b="1" dirty="0" smtClean="0"/>
              <a:t>generative </a:t>
            </a:r>
            <a:r>
              <a:rPr lang="de-DE" b="1" dirty="0" err="1" smtClean="0"/>
              <a:t>learning</a:t>
            </a:r>
            <a:r>
              <a:rPr lang="de-DE" b="1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, </a:t>
            </a:r>
            <a:r>
              <a:rPr lang="de-DE" dirty="0" err="1" smtClean="0"/>
              <a:t>hence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try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a </a:t>
            </a:r>
            <a:r>
              <a:rPr lang="de-DE" b="1" dirty="0" err="1" smtClean="0"/>
              <a:t>distribution</a:t>
            </a:r>
            <a:r>
              <a:rPr lang="de-DE" dirty="0" smtClean="0"/>
              <a:t> (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probability</a:t>
            </a:r>
            <a:r>
              <a:rPr lang="de-DE" dirty="0" smtClean="0"/>
              <a:t>)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close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sample </a:t>
            </a:r>
            <a:r>
              <a:rPr lang="de-DE" dirty="0" err="1" smtClean="0"/>
              <a:t>from</a:t>
            </a:r>
            <a:r>
              <a:rPr lang="de-DE" dirty="0" smtClean="0"/>
              <a:t> it. Training a GAN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b="1" dirty="0" err="1" smtClean="0"/>
              <a:t>completly</a:t>
            </a:r>
            <a:r>
              <a:rPr lang="de-DE" b="1" dirty="0" smtClean="0"/>
              <a:t> different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so </a:t>
            </a:r>
            <a:r>
              <a:rPr lang="de-DE" dirty="0" err="1" smtClean="0"/>
              <a:t>far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9" y="2499872"/>
            <a:ext cx="100584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Generative </a:t>
            </a:r>
            <a:r>
              <a:rPr lang="de-DE" dirty="0" err="1" smtClean="0"/>
              <a:t>Adversial</a:t>
            </a:r>
            <a:r>
              <a:rPr lang="de-DE" dirty="0" smtClean="0"/>
              <a:t> Networks (GAN)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2090" y="1143416"/>
            <a:ext cx="853822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Since</a:t>
            </a:r>
            <a:r>
              <a:rPr lang="de-DE" dirty="0" smtClean="0"/>
              <a:t> GAN </a:t>
            </a:r>
            <a:r>
              <a:rPr lang="de-DE" dirty="0" err="1" smtClean="0"/>
              <a:t>models</a:t>
            </a:r>
            <a:r>
              <a:rPr lang="de-DE" dirty="0" smtClean="0"/>
              <a:t> a </a:t>
            </a:r>
            <a:r>
              <a:rPr lang="de-DE" b="1" dirty="0" err="1" smtClean="0"/>
              <a:t>distribution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 </a:t>
            </a:r>
            <a:r>
              <a:rPr lang="de-DE" dirty="0" smtClean="0"/>
              <a:t>do </a:t>
            </a:r>
            <a:r>
              <a:rPr lang="de-DE" b="1" dirty="0" smtClean="0"/>
              <a:t>latent </a:t>
            </a:r>
            <a:r>
              <a:rPr lang="de-DE" b="1" dirty="0" err="1" smtClean="0"/>
              <a:t>space</a:t>
            </a:r>
            <a:r>
              <a:rPr lang="de-DE" b="1" dirty="0" smtClean="0"/>
              <a:t> </a:t>
            </a:r>
            <a:r>
              <a:rPr lang="de-DE" b="1" dirty="0" err="1" smtClean="0"/>
              <a:t>arithmetics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adding</a:t>
            </a:r>
            <a:r>
              <a:rPr lang="de-DE" dirty="0" smtClean="0"/>
              <a:t> </a:t>
            </a:r>
            <a:r>
              <a:rPr lang="de-DE" dirty="0" err="1" smtClean="0"/>
              <a:t>gausian</a:t>
            </a:r>
            <a:r>
              <a:rPr lang="de-DE" dirty="0" smtClean="0"/>
              <a:t> </a:t>
            </a:r>
            <a:r>
              <a:rPr lang="de-DE" dirty="0" err="1" smtClean="0"/>
              <a:t>distributions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 smtClean="0"/>
              <a:t> sample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continuous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,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funny </a:t>
            </a:r>
            <a:r>
              <a:rPr lang="de-DE" dirty="0" err="1" smtClean="0"/>
              <a:t>results</a:t>
            </a:r>
            <a:r>
              <a:rPr lang="de-DE" dirty="0" smtClean="0"/>
              <a:t>. 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" y="2396968"/>
            <a:ext cx="4982938" cy="27974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9" y="0"/>
            <a:ext cx="2985247" cy="298524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32" y="2690787"/>
            <a:ext cx="4572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Generative </a:t>
            </a:r>
            <a:r>
              <a:rPr lang="de-DE" dirty="0" err="1" smtClean="0"/>
              <a:t>Adversial</a:t>
            </a:r>
            <a:r>
              <a:rPr lang="de-DE" dirty="0" smtClean="0"/>
              <a:t> Networks (GAN)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366491" y="1543084"/>
            <a:ext cx="315940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also do </a:t>
            </a:r>
            <a:r>
              <a:rPr lang="de-DE" b="1" dirty="0" smtClean="0"/>
              <a:t>style </a:t>
            </a:r>
            <a:r>
              <a:rPr lang="de-DE" b="1" dirty="0" err="1" smtClean="0"/>
              <a:t>transfer</a:t>
            </a:r>
            <a:r>
              <a:rPr lang="de-DE" dirty="0"/>
              <a:t>!</a:t>
            </a:r>
          </a:p>
        </p:txBody>
      </p:sp>
      <p:pic>
        <p:nvPicPr>
          <p:cNvPr id="3" name="Full House of Mustaches - Nick Offerman [deepfake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1966" y="2396969"/>
            <a:ext cx="5745096" cy="323161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6625845" y="2055336"/>
            <a:ext cx="45573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Style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Ron Swanson (</a:t>
            </a:r>
            <a:r>
              <a:rPr lang="de-DE" dirty="0" err="1" smtClean="0"/>
              <a:t>Deepfakes</a:t>
            </a:r>
            <a:r>
              <a:rPr lang="de-DE" dirty="0"/>
              <a:t>)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38" y="2739358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12.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smtClean="0"/>
              <a:t>GAN!</a:t>
            </a:r>
            <a:r>
              <a:rPr lang="de-DE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50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err="1" smtClean="0"/>
              <a:t>Recurrent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7" y="3526604"/>
            <a:ext cx="1310036" cy="200783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7" y="1255511"/>
            <a:ext cx="3735133" cy="198485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62" y="3526604"/>
            <a:ext cx="4671864" cy="2033185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5191845" y="1414681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/>
              <a:t>Humans</a:t>
            </a:r>
            <a:r>
              <a:rPr lang="de-DE" dirty="0"/>
              <a:t> </a:t>
            </a:r>
            <a:r>
              <a:rPr lang="de-DE" dirty="0" err="1"/>
              <a:t>don’t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scratch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. 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,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 smtClean="0"/>
              <a:t>understand</a:t>
            </a:r>
            <a:r>
              <a:rPr lang="de-DE" b="1" dirty="0" smtClean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word</a:t>
            </a:r>
            <a:r>
              <a:rPr lang="de-DE" b="1" dirty="0"/>
              <a:t> </a:t>
            </a:r>
            <a:r>
              <a:rPr lang="de-DE" b="1" dirty="0" err="1"/>
              <a:t>based</a:t>
            </a:r>
            <a:r>
              <a:rPr lang="de-DE" b="1" dirty="0"/>
              <a:t> on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understanding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previous</a:t>
            </a:r>
            <a:r>
              <a:rPr lang="de-DE" b="1" dirty="0"/>
              <a:t> </a:t>
            </a:r>
            <a:r>
              <a:rPr lang="de-DE" b="1" dirty="0" err="1" smtClean="0"/>
              <a:t>words</a:t>
            </a:r>
            <a:r>
              <a:rPr lang="de-DE" dirty="0" smtClean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don’t</a:t>
            </a:r>
            <a:r>
              <a:rPr lang="de-DE" dirty="0"/>
              <a:t> </a:t>
            </a:r>
            <a:r>
              <a:rPr lang="de-DE" dirty="0" err="1"/>
              <a:t>throw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scratch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.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/>
              <a:t>thoughts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b="1" dirty="0" err="1" smtClean="0"/>
              <a:t>persistence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09" y="4080221"/>
            <a:ext cx="3730870" cy="1056913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536770" y="3762053"/>
            <a:ext cx="31363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 smtClean="0"/>
              <a:t>One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to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one</a:t>
            </a:r>
            <a:endParaRPr lang="de-DE" sz="1200" dirty="0"/>
          </a:p>
        </p:txBody>
      </p:sp>
      <p:sp>
        <p:nvSpPr>
          <p:cNvPr id="20" name="Rechteck 19"/>
          <p:cNvSpPr/>
          <p:nvPr/>
        </p:nvSpPr>
        <p:spPr>
          <a:xfrm>
            <a:off x="8088740" y="5121404"/>
            <a:ext cx="31363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 smtClean="0"/>
              <a:t>One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to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many</a:t>
            </a:r>
            <a:endParaRPr lang="de-DE" sz="1200" dirty="0"/>
          </a:p>
        </p:txBody>
      </p:sp>
      <p:sp>
        <p:nvSpPr>
          <p:cNvPr id="21" name="Rechteck 20"/>
          <p:cNvSpPr/>
          <p:nvPr/>
        </p:nvSpPr>
        <p:spPr>
          <a:xfrm>
            <a:off x="8840495" y="3761686"/>
            <a:ext cx="31363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 smtClean="0"/>
              <a:t>Many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to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one</a:t>
            </a:r>
            <a:endParaRPr lang="de-DE" sz="1200" dirty="0"/>
          </a:p>
        </p:txBody>
      </p:sp>
      <p:sp>
        <p:nvSpPr>
          <p:cNvPr id="22" name="Rechteck 21"/>
          <p:cNvSpPr/>
          <p:nvPr/>
        </p:nvSpPr>
        <p:spPr>
          <a:xfrm>
            <a:off x="9424482" y="5121404"/>
            <a:ext cx="1800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 err="1" smtClean="0"/>
              <a:t>Many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to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many</a:t>
            </a:r>
            <a:r>
              <a:rPr lang="de-DE" sz="1200" b="1" dirty="0" smtClean="0"/>
              <a:t> (</a:t>
            </a:r>
            <a:r>
              <a:rPr lang="de-DE" sz="1200" b="1" dirty="0" err="1" smtClean="0"/>
              <a:t>with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delay</a:t>
            </a:r>
            <a:r>
              <a:rPr lang="de-DE" sz="1200" b="1" dirty="0" smtClean="0"/>
              <a:t>)</a:t>
            </a:r>
            <a:endParaRPr lang="de-DE" sz="1200" dirty="0"/>
          </a:p>
        </p:txBody>
      </p:sp>
      <p:sp>
        <p:nvSpPr>
          <p:cNvPr id="23" name="Rechteck 22"/>
          <p:cNvSpPr/>
          <p:nvPr/>
        </p:nvSpPr>
        <p:spPr>
          <a:xfrm>
            <a:off x="10309461" y="3618556"/>
            <a:ext cx="1800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 err="1" smtClean="0"/>
              <a:t>Many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to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many</a:t>
            </a:r>
            <a:r>
              <a:rPr lang="de-DE" sz="1200" b="1" dirty="0" smtClean="0"/>
              <a:t> (</a:t>
            </a:r>
            <a:r>
              <a:rPr lang="de-DE" sz="1200" b="1" dirty="0" err="1" smtClean="0"/>
              <a:t>without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delay</a:t>
            </a:r>
            <a:r>
              <a:rPr lang="de-DE" sz="1200" b="1" dirty="0" smtClean="0"/>
              <a:t>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4362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err="1" smtClean="0"/>
              <a:t>Recurrent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45" y="983010"/>
            <a:ext cx="1656978" cy="253957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2" y="3576535"/>
            <a:ext cx="3449130" cy="183287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06" y="1379594"/>
            <a:ext cx="6238463" cy="231642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49" y="3696020"/>
            <a:ext cx="4184421" cy="219147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10" y="222837"/>
            <a:ext cx="5987988" cy="10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LSTM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0" y="802648"/>
            <a:ext cx="6773220" cy="363905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/>
          <a:stretch/>
        </p:blipFill>
        <p:spPr>
          <a:xfrm>
            <a:off x="7891504" y="1275172"/>
            <a:ext cx="2826442" cy="189737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874713" y="4881406"/>
            <a:ext cx="8538229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LSTM </a:t>
            </a:r>
            <a:r>
              <a:rPr lang="de-DE" dirty="0" err="1"/>
              <a:t>i</a:t>
            </a:r>
            <a:r>
              <a:rPr lang="de-DE" dirty="0" err="1" smtClean="0"/>
              <a:t>ntroduces</a:t>
            </a:r>
            <a:r>
              <a:rPr lang="de-DE" dirty="0" smtClean="0"/>
              <a:t> a „</a:t>
            </a:r>
            <a:r>
              <a:rPr lang="de-DE" dirty="0" err="1" smtClean="0"/>
              <a:t>gating</a:t>
            </a:r>
            <a:r>
              <a:rPr lang="de-DE" dirty="0" smtClean="0"/>
              <a:t>“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implements</a:t>
            </a:r>
            <a:r>
              <a:rPr lang="de-DE" dirty="0" smtClean="0"/>
              <a:t> </a:t>
            </a:r>
            <a:r>
              <a:rPr lang="de-DE" b="1" dirty="0" smtClean="0"/>
              <a:t>a </a:t>
            </a:r>
            <a:r>
              <a:rPr lang="de-DE" b="1" dirty="0" err="1" smtClean="0"/>
              <a:t>gradient</a:t>
            </a:r>
            <a:r>
              <a:rPr lang="de-DE" b="1" dirty="0" smtClean="0"/>
              <a:t> </a:t>
            </a:r>
            <a:r>
              <a:rPr lang="de-DE" b="1" dirty="0" err="1" smtClean="0"/>
              <a:t>highway</a:t>
            </a:r>
            <a:r>
              <a:rPr lang="de-DE" b="1" dirty="0" smtClean="0"/>
              <a:t> </a:t>
            </a:r>
            <a:r>
              <a:rPr lang="de-DE" dirty="0" smtClean="0"/>
              <a:t>(like </a:t>
            </a:r>
            <a:r>
              <a:rPr lang="de-DE" dirty="0" err="1" smtClean="0"/>
              <a:t>Resnet</a:t>
            </a:r>
            <a:r>
              <a:rPr lang="de-DE" dirty="0" smtClean="0"/>
              <a:t>)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b="1" dirty="0" err="1" smtClean="0"/>
              <a:t>resillient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vanishing</a:t>
            </a:r>
            <a:r>
              <a:rPr lang="de-DE" dirty="0" smtClean="0"/>
              <a:t> </a:t>
            </a:r>
            <a:r>
              <a:rPr lang="de-DE" dirty="0" err="1" smtClean="0"/>
              <a:t>gradient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36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err="1" smtClean="0"/>
              <a:t>BidirectionalRNN</a:t>
            </a:r>
            <a:r>
              <a:rPr lang="de-DE" dirty="0" smtClean="0"/>
              <a:t>/</a:t>
            </a:r>
            <a:r>
              <a:rPr lang="de-DE" dirty="0" err="1" smtClean="0"/>
              <a:t>Sequence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Sequence</a:t>
            </a:r>
            <a:r>
              <a:rPr lang="de-DE" dirty="0" smtClean="0"/>
              <a:t> Models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11" y="1675118"/>
            <a:ext cx="4060429" cy="248571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1" y="1523793"/>
            <a:ext cx="4946215" cy="310119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797871" y="4734824"/>
            <a:ext cx="567208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/>
              <a:t>Translation</a:t>
            </a:r>
            <a:r>
              <a:rPr lang="de-DE" dirty="0" smtClean="0"/>
              <a:t> </a:t>
            </a:r>
            <a:r>
              <a:rPr lang="de-DE" dirty="0" err="1" smtClean="0"/>
              <a:t>models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natural</a:t>
            </a:r>
            <a:r>
              <a:rPr lang="de-DE" dirty="0" smtClean="0"/>
              <a:t> </a:t>
            </a:r>
            <a:r>
              <a:rPr lang="de-DE" b="1" dirty="0" err="1" smtClean="0"/>
              <a:t>sequence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sequence</a:t>
            </a:r>
            <a:r>
              <a:rPr lang="de-DE" b="1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8036232" y="1352977"/>
            <a:ext cx="313635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/>
              <a:t>Bidirectional</a:t>
            </a:r>
            <a:r>
              <a:rPr lang="de-DE" b="1" dirty="0" smtClean="0"/>
              <a:t> RNN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6684475" y="4725988"/>
            <a:ext cx="4191693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Bidirectional</a:t>
            </a:r>
            <a:r>
              <a:rPr lang="de-DE" dirty="0" smtClean="0"/>
              <a:t> RNN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/>
              <a:t>two</a:t>
            </a:r>
            <a:r>
              <a:rPr lang="de-DE" b="1" dirty="0" smtClean="0"/>
              <a:t> </a:t>
            </a:r>
            <a:r>
              <a:rPr lang="de-DE" b="1" dirty="0" err="1" smtClean="0"/>
              <a:t>seperate</a:t>
            </a:r>
            <a:r>
              <a:rPr lang="de-DE" b="1" dirty="0" smtClean="0"/>
              <a:t> </a:t>
            </a:r>
            <a:r>
              <a:rPr lang="de-DE" dirty="0" smtClean="0"/>
              <a:t>RNN </a:t>
            </a:r>
            <a:r>
              <a:rPr lang="de-DE" dirty="0" err="1" smtClean="0"/>
              <a:t>receiving</a:t>
            </a:r>
            <a:r>
              <a:rPr lang="de-DE" dirty="0" smtClean="0"/>
              <a:t> </a:t>
            </a:r>
            <a:r>
              <a:rPr lang="de-DE" dirty="0" err="1" smtClean="0"/>
              <a:t>reversed</a:t>
            </a:r>
            <a:r>
              <a:rPr lang="de-DE" dirty="0" smtClean="0"/>
              <a:t> </a:t>
            </a:r>
            <a:r>
              <a:rPr lang="de-DE" dirty="0" err="1" smtClean="0"/>
              <a:t>outputs</a:t>
            </a:r>
            <a:r>
              <a:rPr lang="de-DE" dirty="0" smtClean="0"/>
              <a:t>, but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b="1" dirty="0" err="1" smtClean="0"/>
              <a:t>added</a:t>
            </a:r>
            <a:r>
              <a:rPr lang="de-DE" b="1" dirty="0" smtClean="0"/>
              <a:t> </a:t>
            </a:r>
            <a:r>
              <a:rPr lang="de-DE" b="1" dirty="0" err="1" smtClean="0"/>
              <a:t>together</a:t>
            </a:r>
            <a:r>
              <a:rPr lang="de-DE" b="1" dirty="0" smtClean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end.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313</Words>
  <Application>Microsoft Office PowerPoint</Application>
  <PresentationFormat>Breitbild</PresentationFormat>
  <Paragraphs>28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Open Sans</vt:lpstr>
      <vt:lpstr>Symbol</vt:lpstr>
      <vt:lpstr>Calibri</vt:lpstr>
      <vt:lpstr>MS PGothic</vt:lpstr>
      <vt:lpstr>TUD_2018_16zu9</vt:lpstr>
      <vt:lpstr>PowerPoint-Präsentation</vt:lpstr>
      <vt:lpstr>Generative Adversial Networks (GAN)</vt:lpstr>
      <vt:lpstr>Generative Adversial Networks (GAN)</vt:lpstr>
      <vt:lpstr>Generative Adversial Networks (GAN)</vt:lpstr>
      <vt:lpstr>12. Exercise Let‘s train our first GAN!  </vt:lpstr>
      <vt:lpstr>Recurrent Neural Networks</vt:lpstr>
      <vt:lpstr>Recurrent Neural Networks</vt:lpstr>
      <vt:lpstr>LSTM</vt:lpstr>
      <vt:lpstr>BidirectionalRNN/Sequence to Sequence Models</vt:lpstr>
      <vt:lpstr>Attention</vt:lpstr>
      <vt:lpstr>Transformer Attention is all you need</vt:lpstr>
      <vt:lpstr>13. Exercise Let‘s train our first RNN on IMDB!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446</cp:revision>
  <dcterms:created xsi:type="dcterms:W3CDTF">2018-06-15T09:17:35Z</dcterms:created>
  <dcterms:modified xsi:type="dcterms:W3CDTF">2020-10-20T18:11:40Z</dcterms:modified>
</cp:coreProperties>
</file>